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C1F8C-E121-4115-9F63-DDF19E4198D6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2180-84DB-4FD2-BA16-A06455D7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google.ru/url?sa=i&amp;rct=j&amp;q=&amp;esrc=s&amp;source=images&amp;cd=&amp;cad=rja&amp;uact=8&amp;ved=0ahUKEwivjeOVy4PUAhXDa5oKHf4GBbIQjRwIBw&amp;url=http://www.liveinternet.ru/users/lule/post182914961&amp;psig=AFQjCNFL5vo3nNHriPXEyyDMfAWLqxid6g&amp;ust=1495545456506092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4" Type="http://schemas.openxmlformats.org/officeDocument/2006/relationships/hyperlink" Target="https://www.google.ru/url?sa=i&amp;rct=j&amp;q=&amp;esrc=s&amp;source=images&amp;cd=&amp;cad=rja&amp;uact=8&amp;ved=0ahUKEwjFk8_91YPUAhUlJ5oKHQk-BzIQjRwIBw&amp;url=http://www.history-hotel.ru/masha-i-medved/&amp;psig=AFQjCNHNoYkh4PeF07cQJeu4G_FRcU_Qbg&amp;ust=14955444130418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oman\Desktop\&#1052;&#1072;&#1088;&#1080;&#1103;\&#1101;&#1082;&#1079;&#1072;&#1084;&#1077;&#1085;\&#1040;&#1083;&#1080;&#1085;&#1072;%20&#1050;&#1091;&#1082;&#1091;&#1096;&#1082;&#1080;&#1085;&#1072;%20-%20&#1055;&#1077;&#1089;&#1077;&#1085;&#1082;&#1072;%20&#1087;&#1088;&#1086;%20&#1079;&#1072;&#1088;&#1103;&#1076;&#1082;&#1091;1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hyperlink" Target="https://www.google.ru/url?sa=i&amp;rct=j&amp;q=&amp;esrc=s&amp;source=images&amp;cd=&amp;cad=rja&amp;uact=8&amp;ved=0ahUKEwiesdSl2YPUAhUoJJoKHTitB_IQjRwIBw&amp;url=https://www.pinterest.com/craftyannie1/masha-the-bear-printables/&amp;psig=AFQjCNHNoYkh4PeF07cQJeu4G_FRcU_Qbg&amp;ust=149554441304187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ru/url?sa=i&amp;rct=j&amp;q=&amp;esrc=s&amp;source=images&amp;cd=&amp;cad=rja&amp;uact=8&amp;ved=0ahUKEwjm4LP92IPUAhUjJJoKHZzEAEoQjRwIBw&amp;url=http://sad-romanovichi.mogilev.edu.by/&amp;psig=AFQjCNHNoYkh4PeF07cQJeu4G_FRcU_Qbg&amp;ust=1495544413041871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780512" cy="1470025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Считаем до 6 с Машей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312368" cy="4558716"/>
          </a:xfrm>
          <a:prstGeom prst="rect">
            <a:avLst/>
          </a:prstGeom>
          <a:noFill/>
        </p:spPr>
      </p:pic>
      <p:pic>
        <p:nvPicPr>
          <p:cNvPr id="11270" name="Picture 6" descr="Картинки по запросу кубики с цифрам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420888"/>
            <a:ext cx="4932040" cy="3699031"/>
          </a:xfrm>
          <a:prstGeom prst="rect">
            <a:avLst/>
          </a:prstGeom>
          <a:noFill/>
        </p:spPr>
      </p:pic>
      <p:pic>
        <p:nvPicPr>
          <p:cNvPr id="11276" name="Picture 12" descr="Картинки по запросу кубик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F6F8"/>
              </a:clrFrom>
              <a:clrTo>
                <a:srgbClr val="E4F6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959"/>
            <a:ext cx="3923928" cy="2974255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2" descr="Картинки по запросу цветы мультяшны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41"/>
          <a:stretch>
            <a:fillRect/>
          </a:stretch>
        </p:blipFill>
        <p:spPr bwMode="auto">
          <a:xfrm>
            <a:off x="7587107" y="5229200"/>
            <a:ext cx="1556893" cy="1628800"/>
          </a:xfrm>
          <a:prstGeom prst="rect">
            <a:avLst/>
          </a:prstGeom>
          <a:noFill/>
        </p:spPr>
      </p:pic>
      <p:pic>
        <p:nvPicPr>
          <p:cNvPr id="61" name="Picture 22" descr="Картинки по запросу цветы мультяшны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41"/>
          <a:stretch>
            <a:fillRect/>
          </a:stretch>
        </p:blipFill>
        <p:spPr bwMode="auto">
          <a:xfrm>
            <a:off x="6084168" y="5200657"/>
            <a:ext cx="1584176" cy="1657343"/>
          </a:xfrm>
          <a:prstGeom prst="rect">
            <a:avLst/>
          </a:prstGeom>
          <a:noFill/>
        </p:spPr>
      </p:pic>
      <p:pic>
        <p:nvPicPr>
          <p:cNvPr id="60" name="Picture 22" descr="Картинки по запросу цветы мультяшны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41"/>
          <a:stretch>
            <a:fillRect/>
          </a:stretch>
        </p:blipFill>
        <p:spPr bwMode="auto">
          <a:xfrm>
            <a:off x="4644008" y="5200657"/>
            <a:ext cx="1584176" cy="1657343"/>
          </a:xfrm>
          <a:prstGeom prst="rect">
            <a:avLst/>
          </a:prstGeom>
          <a:noFill/>
        </p:spPr>
      </p:pic>
      <p:pic>
        <p:nvPicPr>
          <p:cNvPr id="15382" name="Picture 22" descr="Картинки по запросу цветы мультяшны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41"/>
          <a:stretch>
            <a:fillRect/>
          </a:stretch>
        </p:blipFill>
        <p:spPr bwMode="auto">
          <a:xfrm>
            <a:off x="3131840" y="5229200"/>
            <a:ext cx="1556893" cy="1628800"/>
          </a:xfrm>
          <a:prstGeom prst="rect">
            <a:avLst/>
          </a:prstGeom>
          <a:noFill/>
        </p:spPr>
      </p:pic>
      <p:pic>
        <p:nvPicPr>
          <p:cNvPr id="63" name="Picture 22" descr="Картинки по запросу цветы мультяшны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41"/>
          <a:stretch>
            <a:fillRect/>
          </a:stretch>
        </p:blipFill>
        <p:spPr bwMode="auto">
          <a:xfrm>
            <a:off x="0" y="5157192"/>
            <a:ext cx="1625722" cy="1700808"/>
          </a:xfrm>
          <a:prstGeom prst="rect">
            <a:avLst/>
          </a:prstGeom>
          <a:noFill/>
        </p:spPr>
      </p:pic>
      <p:pic>
        <p:nvPicPr>
          <p:cNvPr id="62" name="Picture 22" descr="Картинки по запросу цветы мультяшны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41"/>
          <a:stretch>
            <a:fillRect/>
          </a:stretch>
        </p:blipFill>
        <p:spPr bwMode="auto">
          <a:xfrm>
            <a:off x="1619672" y="5157192"/>
            <a:ext cx="1625722" cy="1700808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179512" y="0"/>
            <a:ext cx="3168352" cy="234888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Помоги Маше выстроить бабочек по порядку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131840" y="-531440"/>
            <a:ext cx="2888071" cy="2852936"/>
            <a:chOff x="3131840" y="0"/>
            <a:chExt cx="2888071" cy="2852936"/>
          </a:xfrm>
        </p:grpSpPr>
        <p:pic>
          <p:nvPicPr>
            <p:cNvPr id="15378" name="Picture 18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0"/>
              <a:ext cx="2888071" cy="2852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3275856" y="1700808"/>
              <a:ext cx="79208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1</a:t>
              </a:r>
              <a:endPara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004048" y="0"/>
            <a:ext cx="3039587" cy="2952328"/>
            <a:chOff x="4932040" y="404664"/>
            <a:chExt cx="3039587" cy="2952328"/>
          </a:xfrm>
        </p:grpSpPr>
        <p:pic>
          <p:nvPicPr>
            <p:cNvPr id="15376" name="Picture 16" descr="Картинки по запросу бабочки мультяшные рисунки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2040" y="404664"/>
              <a:ext cx="3039587" cy="2952328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5076056" y="1916832"/>
              <a:ext cx="79208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3</a:t>
              </a:r>
              <a:endPara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164288" y="188640"/>
            <a:ext cx="2871945" cy="2520280"/>
            <a:chOff x="7164288" y="188640"/>
            <a:chExt cx="2871945" cy="2520280"/>
          </a:xfrm>
        </p:grpSpPr>
        <p:pic>
          <p:nvPicPr>
            <p:cNvPr id="15380" name="Picture 20" descr="Картинки по запросу бабочки мультяшные рисунки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4288" y="188640"/>
              <a:ext cx="2871945" cy="252028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7308304" y="1556792"/>
              <a:ext cx="79208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5</a:t>
              </a:r>
              <a:endPara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347864" y="2492896"/>
            <a:ext cx="2789889" cy="2448272"/>
            <a:chOff x="3275856" y="2708920"/>
            <a:chExt cx="2789889" cy="2448272"/>
          </a:xfrm>
        </p:grpSpPr>
        <p:pic>
          <p:nvPicPr>
            <p:cNvPr id="43" name="Picture 20" descr="Картинки по запросу бабочки мультяшные рисунки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5856" y="2708920"/>
              <a:ext cx="2789889" cy="2448272"/>
            </a:xfrm>
            <a:prstGeom prst="rect">
              <a:avLst/>
            </a:prstGeom>
            <a:noFill/>
          </p:spPr>
        </p:pic>
        <p:sp>
          <p:nvSpPr>
            <p:cNvPr id="50" name="TextBox 49"/>
            <p:cNvSpPr txBox="1"/>
            <p:nvPr/>
          </p:nvSpPr>
          <p:spPr>
            <a:xfrm>
              <a:off x="3491880" y="4077072"/>
              <a:ext cx="79208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6</a:t>
              </a:r>
              <a:endPara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220072" y="2060848"/>
            <a:ext cx="2988687" cy="2952328"/>
            <a:chOff x="5436096" y="2708920"/>
            <a:chExt cx="2988687" cy="2952328"/>
          </a:xfrm>
        </p:grpSpPr>
        <p:pic>
          <p:nvPicPr>
            <p:cNvPr id="44" name="Picture 18" descr="Похожее изображение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2708920"/>
              <a:ext cx="2988687" cy="2952328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5508104" y="4293096"/>
              <a:ext cx="79208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2</a:t>
              </a:r>
              <a:endPara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092280" y="1916832"/>
            <a:ext cx="3039587" cy="2952328"/>
            <a:chOff x="7308304" y="2276872"/>
            <a:chExt cx="3039587" cy="2952328"/>
          </a:xfrm>
        </p:grpSpPr>
        <p:pic>
          <p:nvPicPr>
            <p:cNvPr id="46" name="Picture 16" descr="Картинки по запросу бабочки мультяшные рисунки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8304" y="2276872"/>
              <a:ext cx="3039587" cy="2952328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7452320" y="3861048"/>
              <a:ext cx="79208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4</a:t>
              </a:r>
              <a:endPara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pic>
        <p:nvPicPr>
          <p:cNvPr id="15362" name="Picture 2" descr="http://s017.radikal.ru/i415/1303/41/851c4ad30c8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0568" y="1916832"/>
            <a:ext cx="3159535" cy="3096344"/>
          </a:xfrm>
          <a:prstGeom prst="rect">
            <a:avLst/>
          </a:prstGeom>
          <a:noFill/>
        </p:spPr>
      </p:pic>
      <p:sp>
        <p:nvSpPr>
          <p:cNvPr id="67" name="Стрелка вправо 66">
            <a:hlinkClick r:id="rId9" action="ppaction://hlinksldjump"/>
          </p:cNvPr>
          <p:cNvSpPr/>
          <p:nvPr/>
        </p:nvSpPr>
        <p:spPr>
          <a:xfrm>
            <a:off x="8676456" y="6525344"/>
            <a:ext cx="467544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5458 C -0.08091 0.10939 -0.15677 0.28863 -0.20556 0.38853 C -0.25417 0.48821 -0.32361 0.60847 -0.34688 0.6526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2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5782 C -0.1033 0.07771 -0.13767 0.09806 -0.19792 0.1383 C -0.25833 0.17854 -0.39288 0.27221 -0.43107 0.2990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7558E-6 C -0.03507 0.04694 -0.07014 0.09435 -0.10538 0.18686 C -0.14062 0.2796 -0.19409 0.49421 -0.2118 0.55596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8363E-6 C -0.04323 0.04579 -0.08628 0.09204 -0.1309 0.13992 C -0.17552 0.18802 -0.24462 0.26387 -0.26875 0.28631 C -0.29219 0.30943 -0.27378 0.27752 -0.27413 0.275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8131E-6 C -0.04427 0.14662 -0.08802 0.29371 -0.11024 0.40148 C -0.13246 0.50902 -0.12986 0.60453 -0.13333 0.64523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3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02104 C 0.06961 0.07724 0.20538 0.13344 0.29253 0.1531 C 0.37916 0.17275 0.42968 0.11586 0.45538 0.13922 C 0.48142 0.16258 0.44809 0.26804 0.44687 0.29394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-media-cache-ak0.pinimg.com/564x/41/bb/4a/41bb4a1014dc4b67f6ceb2dd0953ed4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1552" y="0"/>
            <a:ext cx="4032448" cy="6155918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маша из мультик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37168"/>
            <a:ext cx="1872208" cy="3220832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0" y="980728"/>
            <a:ext cx="3168352" cy="234888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осчитай, сколько яблок висит на дереве?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://img.youtube.com/vi/tWa6lB7jMAM/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09" r="78160" b="55611"/>
          <a:stretch>
            <a:fillRect/>
          </a:stretch>
        </p:blipFill>
        <p:spPr bwMode="auto">
          <a:xfrm>
            <a:off x="1763688" y="3068960"/>
            <a:ext cx="1772197" cy="1800200"/>
          </a:xfrm>
          <a:prstGeom prst="rect">
            <a:avLst/>
          </a:prstGeom>
          <a:noFill/>
        </p:spPr>
      </p:pic>
      <p:pic>
        <p:nvPicPr>
          <p:cNvPr id="14346" name="Picture 10" descr="http://img.youtube.com/vi/tWa6lB7jMAM/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4138" t="15326" r="59770" b="54023"/>
          <a:stretch>
            <a:fillRect/>
          </a:stretch>
        </p:blipFill>
        <p:spPr bwMode="auto">
          <a:xfrm>
            <a:off x="4788024" y="4581128"/>
            <a:ext cx="1296144" cy="1851634"/>
          </a:xfrm>
          <a:prstGeom prst="rect">
            <a:avLst/>
          </a:prstGeom>
          <a:noFill/>
        </p:spPr>
      </p:pic>
      <p:pic>
        <p:nvPicPr>
          <p:cNvPr id="14348" name="Picture 12" descr="http://img.youtube.com/vi/tWa6lB7jMAM/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96" t="17328" r="41781" b="54226"/>
          <a:stretch>
            <a:fillRect/>
          </a:stretch>
        </p:blipFill>
        <p:spPr bwMode="auto">
          <a:xfrm>
            <a:off x="3275856" y="2060848"/>
            <a:ext cx="1152128" cy="1728192"/>
          </a:xfrm>
          <a:prstGeom prst="rect">
            <a:avLst/>
          </a:prstGeom>
          <a:noFill/>
        </p:spPr>
      </p:pic>
      <p:pic>
        <p:nvPicPr>
          <p:cNvPr id="14350" name="Picture 14" descr="http://img.youtube.com/vi/tWa6lB7jMAM/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FF4"/>
              </a:clrFrom>
              <a:clrTo>
                <a:srgbClr val="FCFFF4">
                  <a:alpha val="0"/>
                </a:srgbClr>
              </a:clrTo>
            </a:clrChange>
          </a:blip>
          <a:srcRect l="61795" t="18216" r="21831" b="55586"/>
          <a:stretch>
            <a:fillRect/>
          </a:stretch>
        </p:blipFill>
        <p:spPr bwMode="auto">
          <a:xfrm>
            <a:off x="2195736" y="5229199"/>
            <a:ext cx="1296144" cy="1555373"/>
          </a:xfrm>
          <a:prstGeom prst="rect">
            <a:avLst/>
          </a:prstGeom>
          <a:noFill/>
        </p:spPr>
      </p:pic>
      <p:pic>
        <p:nvPicPr>
          <p:cNvPr id="14352" name="Picture 16" descr="http://img.youtube.com/vi/tWa6lB7jMAM/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26" t="16753" r="3012" b="55138"/>
          <a:stretch>
            <a:fillRect/>
          </a:stretch>
        </p:blipFill>
        <p:spPr bwMode="auto">
          <a:xfrm>
            <a:off x="4427984" y="2852936"/>
            <a:ext cx="1296144" cy="1701189"/>
          </a:xfrm>
          <a:prstGeom prst="rect">
            <a:avLst/>
          </a:prstGeom>
          <a:noFill/>
        </p:spPr>
      </p:pic>
      <p:pic>
        <p:nvPicPr>
          <p:cNvPr id="14354" name="Picture 18" descr="http://img.youtube.com/vi/tWa6lB7jMAM/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</a:blip>
          <a:srcRect t="50359" r="83980" b="19161"/>
          <a:stretch>
            <a:fillRect/>
          </a:stretch>
        </p:blipFill>
        <p:spPr bwMode="auto">
          <a:xfrm>
            <a:off x="3491880" y="4293096"/>
            <a:ext cx="1160636" cy="1656184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rId8" action="ppaction://hlinksldjump"/>
          </p:cNvPr>
          <p:cNvSpPr/>
          <p:nvPr/>
        </p:nvSpPr>
        <p:spPr>
          <a:xfrm>
            <a:off x="7956376" y="6093296"/>
            <a:ext cx="97160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esochnizza.ru/wp-content/uploads/2013/05/labirint-dlya-detej-masha-i-medved-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79"/>
          <a:stretch>
            <a:fillRect/>
          </a:stretch>
        </p:blipFill>
        <p:spPr bwMode="auto">
          <a:xfrm>
            <a:off x="0" y="0"/>
            <a:ext cx="9144000" cy="6850707"/>
          </a:xfrm>
          <a:prstGeom prst="rect">
            <a:avLst/>
          </a:prstGeom>
          <a:noFill/>
        </p:spPr>
      </p:pic>
      <p:pic>
        <p:nvPicPr>
          <p:cNvPr id="5" name="Picture 8" descr="http://img.youtube.com/vi/tWa6lB7jMAM/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09" r="78160" b="55611"/>
          <a:stretch>
            <a:fillRect/>
          </a:stretch>
        </p:blipFill>
        <p:spPr bwMode="auto">
          <a:xfrm>
            <a:off x="1763688" y="2996952"/>
            <a:ext cx="504056" cy="512021"/>
          </a:xfrm>
          <a:prstGeom prst="rect">
            <a:avLst/>
          </a:prstGeom>
          <a:noFill/>
        </p:spPr>
      </p:pic>
      <p:pic>
        <p:nvPicPr>
          <p:cNvPr id="6" name="Picture 10" descr="http://img.youtube.com/vi/tWa6lB7jMAM/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4138" t="15326" r="59770" b="54023"/>
          <a:stretch>
            <a:fillRect/>
          </a:stretch>
        </p:blipFill>
        <p:spPr bwMode="auto">
          <a:xfrm>
            <a:off x="1979712" y="1844824"/>
            <a:ext cx="352840" cy="504056"/>
          </a:xfrm>
          <a:prstGeom prst="rect">
            <a:avLst/>
          </a:prstGeom>
          <a:noFill/>
        </p:spPr>
      </p:pic>
      <p:pic>
        <p:nvPicPr>
          <p:cNvPr id="7" name="Picture 12" descr="http://img.youtube.com/vi/tWa6lB7jMAM/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96" t="17328" r="41781" b="54226"/>
          <a:stretch>
            <a:fillRect/>
          </a:stretch>
        </p:blipFill>
        <p:spPr bwMode="auto">
          <a:xfrm>
            <a:off x="5004048" y="692696"/>
            <a:ext cx="336037" cy="504056"/>
          </a:xfrm>
          <a:prstGeom prst="rect">
            <a:avLst/>
          </a:prstGeom>
          <a:noFill/>
        </p:spPr>
      </p:pic>
      <p:pic>
        <p:nvPicPr>
          <p:cNvPr id="8" name="Picture 14" descr="http://img.youtube.com/vi/tWa6lB7jMAM/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FF4"/>
              </a:clrFrom>
              <a:clrTo>
                <a:srgbClr val="FCFFF4">
                  <a:alpha val="0"/>
                </a:srgbClr>
              </a:clrTo>
            </a:clrChange>
          </a:blip>
          <a:srcRect l="61795" t="18216" r="21831" b="55586"/>
          <a:stretch>
            <a:fillRect/>
          </a:stretch>
        </p:blipFill>
        <p:spPr bwMode="auto">
          <a:xfrm>
            <a:off x="6084168" y="1484785"/>
            <a:ext cx="420047" cy="504056"/>
          </a:xfrm>
          <a:prstGeom prst="rect">
            <a:avLst/>
          </a:prstGeom>
          <a:noFill/>
        </p:spPr>
      </p:pic>
      <p:pic>
        <p:nvPicPr>
          <p:cNvPr id="9" name="Picture 16" descr="http://img.youtube.com/vi/tWa6lB7jMAM/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26" t="16753" r="3012" b="55138"/>
          <a:stretch>
            <a:fillRect/>
          </a:stretch>
        </p:blipFill>
        <p:spPr bwMode="auto">
          <a:xfrm>
            <a:off x="5292080" y="2596408"/>
            <a:ext cx="360040" cy="472552"/>
          </a:xfrm>
          <a:prstGeom prst="rect">
            <a:avLst/>
          </a:prstGeom>
          <a:noFill/>
        </p:spPr>
      </p:pic>
      <p:pic>
        <p:nvPicPr>
          <p:cNvPr id="10" name="Picture 18" descr="http://img.youtube.com/vi/tWa6lB7jMAM/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</a:blip>
          <a:srcRect t="50359" r="83980" b="19161"/>
          <a:stretch>
            <a:fillRect/>
          </a:stretch>
        </p:blipFill>
        <p:spPr bwMode="auto">
          <a:xfrm>
            <a:off x="6876256" y="2996952"/>
            <a:ext cx="432048" cy="616516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-180528" y="0"/>
            <a:ext cx="2520280" cy="2060848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Помоги Маше добраться до Миши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8244408" y="62373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3714797" cy="5112568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3995936" y="476672"/>
            <a:ext cx="4104456" cy="324036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Молодец! Ты справился со всеми заданиями!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Алина Кукушкина - Песенка про зарядку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596336" y="5373216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2547643" cy="4392488"/>
          </a:xfrm>
          <a:prstGeom prst="rect">
            <a:avLst/>
          </a:prstGeom>
          <a:noFill/>
        </p:spPr>
      </p:pic>
      <p:sp>
        <p:nvSpPr>
          <p:cNvPr id="5" name="Овальная выноска 4">
            <a:hlinkClick r:id="rId4" action="ppaction://hlinksldjump"/>
          </p:cNvPr>
          <p:cNvSpPr/>
          <p:nvPr/>
        </p:nvSpPr>
        <p:spPr>
          <a:xfrm>
            <a:off x="2771800" y="908720"/>
            <a:ext cx="3888432" cy="2780928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Неправильно, попробуй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еще раз!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45</Words>
  <Application>Microsoft Office PowerPoint</Application>
  <PresentationFormat>Экран (4:3)</PresentationFormat>
  <Paragraphs>13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Считаем до 6 с Машей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Поиграй с Машей</dc:title>
  <dc:creator>Роман</dc:creator>
  <cp:lastModifiedBy>Lenovo</cp:lastModifiedBy>
  <cp:revision>21</cp:revision>
  <dcterms:created xsi:type="dcterms:W3CDTF">2017-05-22T12:40:10Z</dcterms:created>
  <dcterms:modified xsi:type="dcterms:W3CDTF">2020-07-09T18:41:17Z</dcterms:modified>
</cp:coreProperties>
</file>